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0"/>
  </p:notesMasterIdLst>
  <p:handoutMasterIdLst>
    <p:handoutMasterId r:id="rId61"/>
  </p:handoutMasterIdLst>
  <p:sldIdLst>
    <p:sldId id="256" r:id="rId7"/>
    <p:sldId id="257" r:id="rId8"/>
    <p:sldId id="258" r:id="rId9"/>
    <p:sldId id="259" r:id="rId10"/>
    <p:sldId id="260"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09" r:id="rId31"/>
    <p:sldId id="310" r:id="rId32"/>
    <p:sldId id="295"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79893" autoAdjust="0"/>
  </p:normalViewPr>
  <p:slideViewPr>
    <p:cSldViewPr>
      <p:cViewPr>
        <p:scale>
          <a:sx n="100" d="100"/>
          <a:sy n="100" d="100"/>
        </p:scale>
        <p:origin x="1496" y="24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7/22/17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7/22/17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698138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7/22/17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7/22/17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63620373"/>
              </p:ext>
            </p:extLst>
          </p:nvPr>
        </p:nvSpPr>
        <p:spPr/>
        <p:txBody>
          <a:bodyPr numCol="1"/>
          <a:lstStyle/>
          <a:p>
            <a:r>
              <a:rPr lang="en-US" i="1" dirty="0" smtClean="0"/>
              <a:t>Welcome</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extLst>
              <p:ext uri="{D42A27DB-BD31-4B8C-83A1-F6EECF244321}">
                <p14:modId xmlns:p14="http://schemas.microsoft.com/office/powerpoint/2010/main" val="3344378143"/>
              </p:ext>
            </p:extLst>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this course?</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cs typeface="Arial" panose="020B0604020202020204" pitchFamily="34" charset="0"/>
            </a:endParaRPr>
          </a:p>
          <a:p>
            <a:pPr marL="685800" indent="-457200">
              <a:spcBef>
                <a:spcPts val="0"/>
              </a:spcBef>
            </a:pPr>
            <a:r>
              <a:rPr lang="en-US" altLang="en" sz="3200" dirty="0">
                <a:latin typeface="Arial" panose="020B0604020202020204" pitchFamily="34" charset="0"/>
                <a:cs typeface="Arial" panose="020B0604020202020204" pitchFamily="34" charset="0"/>
              </a:rPr>
              <a:t>EXCITED?!?!?!?!?!?!?!?!</a:t>
            </a:r>
            <a:endParaRPr lang="en-US" altLang="en" sz="3200" dirty="0">
              <a:latin typeface="Arial"/>
              <a:cs typeface="Arial"/>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Googling is an important skill</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47"/>
          <a:stretch/>
        </p:blipFill>
        <p:spPr>
          <a:xfrm>
            <a:off x="279400" y="762000"/>
            <a:ext cx="8686800" cy="5606964"/>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653847517"/>
              </p:ext>
            </p:extLst>
          </p:nvPr>
        </p:nvSpPr>
        <p:spPr/>
        <p:txBody>
          <a:bodyPr numCol="1"/>
          <a:lstStyle/>
          <a:p>
            <a:r>
              <a:rPr lang="en-US" dirty="0" err="1"/>
              <a:t>v</a:t>
            </a:r>
            <a:r>
              <a:rPr lang="en-US" dirty="0" err="1" smtClean="0"/>
              <a:t>ar</a:t>
            </a:r>
            <a:r>
              <a:rPr lang="en-US" dirty="0" smtClean="0"/>
              <a:t> instructor </a:t>
            </a:r>
            <a:r>
              <a:rPr lang="en-US" dirty="0"/>
              <a:t>= </a:t>
            </a:r>
            <a:r>
              <a:rPr lang="en-US" dirty="0" smtClean="0"/>
              <a:t>Jedd;</a:t>
            </a:r>
            <a:endParaRPr lang="en-US" dirty="0"/>
          </a:p>
        </p:txBody>
      </p:sp>
      <p:sp>
        <p:nvSpPr>
          <p:cNvPr id="5" name="Shape 70"/>
          <p:cNvSpPr txBox="1">
            <a:spLocks/>
          </p:cNvSpPr>
          <p:nvPr>
            <p:extLst>
              <p:ext uri="{D42A27DB-BD31-4B8C-83A1-F6EECF244321}">
                <p14:modId xmlns:p14="http://schemas.microsoft.com/office/powerpoint/2010/main" val="3654105270"/>
              </p:ext>
            </p:extLst>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Jedd Grantham </a:t>
            </a:r>
            <a:r>
              <a:rPr lang="en-US" sz="2800" b="1" u="sng" dirty="0" err="1" smtClean="0">
                <a:latin typeface="Arial" panose="020B0604020202020204" pitchFamily="34" charset="0"/>
                <a:ea typeface="Roboto" panose="02000000000000000000" pitchFamily="2" charset="0"/>
                <a:cs typeface="Arial" panose="020B0604020202020204" pitchFamily="34" charset="0"/>
              </a:rPr>
              <a:t>Fenner</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Front End Engineer at Serenova</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err="1" smtClean="0">
                <a:latin typeface="Arial" panose="020B0604020202020204" pitchFamily="34" charset="0"/>
                <a:ea typeface="Roboto" panose="02000000000000000000" pitchFamily="2" charset="0"/>
                <a:cs typeface="Arial" panose="020B0604020202020204" pitchFamily="34" charset="0"/>
              </a:rPr>
              <a:t>Haz</a:t>
            </a:r>
            <a:r>
              <a:rPr lang="en-US" sz="2800" dirty="0" smtClean="0">
                <a:latin typeface="Arial" panose="020B0604020202020204" pitchFamily="34" charset="0"/>
                <a:ea typeface="Roboto" panose="02000000000000000000" pitchFamily="2" charset="0"/>
                <a:cs typeface="Arial" panose="020B0604020202020204" pitchFamily="34" charset="0"/>
              </a:rPr>
              <a:t> </a:t>
            </a:r>
            <a:r>
              <a:rPr lang="en-US" sz="2800" dirty="0">
                <a:latin typeface="Arial" panose="020B0604020202020204" pitchFamily="34" charset="0"/>
                <a:ea typeface="Roboto" panose="02000000000000000000" pitchFamily="2" charset="0"/>
                <a:cs typeface="Arial" panose="020B0604020202020204" pitchFamily="34" charset="0"/>
              </a:rPr>
              <a:t>MSc in Civil &amp; Structural Engineering</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Over 4</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a:t>
            </a:r>
            <a:r>
              <a:rPr lang="en-US" altLang="en" sz="1500" dirty="0" smtClean="0">
                <a:latin typeface="Arial" panose="020B0604020202020204" pitchFamily="34" charset="0"/>
                <a:ea typeface="Roboto" panose="02000000000000000000" pitchFamily="2" charset="0"/>
                <a:cs typeface="Arial" panose="020B0604020202020204" pitchFamily="34" charset="0"/>
              </a:rPr>
              <a:t>struggling</a:t>
            </a:r>
            <a:r>
              <a:rPr lang="en" altLang="en" sz="1500" dirty="0" smtClean="0">
                <a:latin typeface="Arial" panose="020B0604020202020204" pitchFamily="34" charset="0"/>
                <a:ea typeface="Roboto" panose="02000000000000000000" pitchFamily="2" charset="0"/>
                <a:cs typeface="Arial" panose="020B0604020202020204" pitchFamily="34" charset="0"/>
              </a:rPr>
              <a:t> </a:t>
            </a:r>
            <a:r>
              <a:rPr lang="en" altLang="en" sz="1500" dirty="0">
                <a:latin typeface="Arial" panose="020B0604020202020204" pitchFamily="34" charset="0"/>
                <a:ea typeface="Roboto" panose="02000000000000000000" pitchFamily="2" charset="0"/>
                <a:cs typeface="Arial" panose="020B0604020202020204" pitchFamily="34" charset="0"/>
              </a:rPr>
              <a:t>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extLst>
              <p:ext uri="{D42A27DB-BD31-4B8C-83A1-F6EECF244321}">
                <p14:modId xmlns:p14="http://schemas.microsoft.com/office/powerpoint/2010/main" val="2747864986"/>
              </p:ext>
            </p:extLst>
          </p:nvPr>
        </p:nvSpPr>
        <p:spPr>
          <a:xfrm>
            <a:off x="3429000" y="4326923"/>
            <a:ext cx="5726741" cy="1508105"/>
          </a:xfrm>
          <a:prstGeom prst="rect">
            <a:avLst/>
          </a:prstGeom>
        </p:spPr>
        <p:txBody>
          <a:bodyPr wrap="square" numCol="1" anchor="t">
            <a:spAutoFit/>
          </a:bodyPr>
          <a:lstStyle/>
          <a:p>
            <a:pPr marL="685800" indent="-457200">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Freckleyest in Austin 2017</a:t>
            </a: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buFont typeface="Arial" panose="020B0604020202020204" pitchFamily="34" charset="0"/>
              <a:buChar char="•"/>
            </a:pPr>
            <a:r>
              <a:rPr lang="en-US" altLang="en" sz="2000" dirty="0" smtClean="0">
                <a:latin typeface="Arial" panose="020B0604020202020204" pitchFamily="34" charset="0"/>
                <a:ea typeface="Roboto" panose="02000000000000000000" pitchFamily="2" charset="0"/>
                <a:cs typeface="Arial" panose="020B0604020202020204" pitchFamily="34" charset="0"/>
              </a:rPr>
              <a:t>Subsisted on Clinical Trials 2013 </a:t>
            </a:r>
            <a:r>
              <a:rPr lang="mr-IN" altLang="en" sz="2000" dirty="0" smtClean="0">
                <a:latin typeface="Arial" panose="020B0604020202020204" pitchFamily="34" charset="0"/>
                <a:ea typeface="Roboto" panose="02000000000000000000" pitchFamily="2" charset="0"/>
                <a:cs typeface="Arial" panose="020B0604020202020204" pitchFamily="34" charset="0"/>
              </a:rPr>
              <a:t>–</a:t>
            </a:r>
            <a:r>
              <a:rPr lang="en-US" altLang="en" sz="2000" dirty="0" smtClean="0">
                <a:latin typeface="Arial" panose="020B0604020202020204" pitchFamily="34" charset="0"/>
                <a:ea typeface="Roboto" panose="02000000000000000000" pitchFamily="2" charset="0"/>
                <a:cs typeface="Arial" panose="020B0604020202020204" pitchFamily="34" charset="0"/>
              </a:rPr>
              <a:t> 2014</a:t>
            </a:r>
          </a:p>
          <a:p>
            <a:pPr marL="685800" indent="-457200">
              <a:buFont typeface="Arial" panose="020B0604020202020204" pitchFamily="34" charset="0"/>
              <a:buChar char="•"/>
            </a:pPr>
            <a:r>
              <a:rPr lang="en-US" sz="1200" dirty="0" smtClean="0">
                <a:latin typeface="Arial" panose="020B0604020202020204" pitchFamily="34" charset="0"/>
                <a:ea typeface="Roboto" panose="02000000000000000000" pitchFamily="2" charset="0"/>
                <a:cs typeface="Arial" panose="020B0604020202020204" pitchFamily="34" charset="0"/>
              </a:rPr>
              <a:t>b</a:t>
            </a:r>
            <a:r>
              <a:rPr lang="en-US" sz="1200" dirty="0" smtClean="0">
                <a:latin typeface="Arial" panose="020B0604020202020204" pitchFamily="34" charset="0"/>
                <a:ea typeface="Roboto" panose="02000000000000000000" pitchFamily="2" charset="0"/>
                <a:cs typeface="Arial" panose="020B0604020202020204" pitchFamily="34" charset="0"/>
              </a:rPr>
              <a:t>ut also hacking together full stack prototypes for start ups</a:t>
            </a:r>
            <a:endParaRPr lang="en-US" sz="12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3" descr="FACE.jpg"/>
          <p:cNvPicPr>
            <a:picLocks noChangeAspect="1"/>
          </p:cNvPicPr>
          <p:nvPr/>
        </p:nvPicPr>
        <p:blipFill rotWithShape="1">
          <a:blip r:embed="rId3"/>
          <a:srcRect l="578" t="10316" b="-896"/>
          <a:stretch/>
        </p:blipFill>
        <p:spPr>
          <a:xfrm>
            <a:off x="1040211" y="3807245"/>
            <a:ext cx="2003029" cy="2353985"/>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74449"/>
            <a:ext cx="7162800" cy="5679876"/>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12485</TotalTime>
  <Words>2298</Words>
  <Application>Microsoft Macintosh PowerPoint</Application>
  <PresentationFormat>On-screen Show (4:3)</PresentationFormat>
  <Paragraphs>474</Paragraphs>
  <Slides>53</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53</vt:i4>
      </vt:variant>
    </vt:vector>
  </HeadingPairs>
  <TitlesOfParts>
    <vt:vector size="65"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Welcome</vt:lpstr>
      <vt:lpstr>Quick Introductions! (30 seconds)</vt:lpstr>
      <vt:lpstr>var instructor = Jedd;</vt:lpstr>
      <vt:lpstr>Some Cool Stuff I Made…</vt:lpstr>
      <vt:lpstr>The Path of Learning</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Googling is an important skill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Jedd Fenner</cp:lastModifiedBy>
  <cp:revision>1462</cp:revision>
  <cp:lastPrinted>2016-01-30T16:23:56Z</cp:lastPrinted>
  <dcterms:created xsi:type="dcterms:W3CDTF">2015-01-20T17:19:00Z</dcterms:created>
  <dcterms:modified xsi:type="dcterms:W3CDTF">2017-07-23T04:44:02Z</dcterms:modified>
</cp:coreProperties>
</file>